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462"/>
  </p:normalViewPr>
  <p:slideViewPr>
    <p:cSldViewPr snapToGrid="0" snapToObjects="1">
      <p:cViewPr varScale="1">
        <p:scale>
          <a:sx n="103" d="100"/>
          <a:sy n="103" d="100"/>
        </p:scale>
        <p:origin x="89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E44617-D02B-DA47-9887-37118932D7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9905C41-9F8F-B049-83E2-198D934E37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F55C010-0659-2949-9CC5-51D4BD14F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E933C-36A9-2140-B175-87447FEA4BCC}" type="datetimeFigureOut">
              <a:rPr lang="nl-NL" smtClean="0"/>
              <a:t>19-10-19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33294B6-BE8A-C449-A2E4-DFE660B9C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E46A01E-BC73-B343-A226-8B52F1CBE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0B654-C035-D948-BD2F-1919B638DB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3728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6F1629-2737-9947-A855-A61FCF064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239E1FC7-F297-D945-9196-48BFB2C70B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9D6E391-12AA-684B-A6CC-6B4969270E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E933C-36A9-2140-B175-87447FEA4BCC}" type="datetimeFigureOut">
              <a:rPr lang="nl-NL" smtClean="0"/>
              <a:t>19-10-19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2BD192E-7386-8146-9AB2-1EEBD35F4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518F7D1-9CDF-4A41-A13B-B7B495F94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0B654-C035-D948-BD2F-1919B638DB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6706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72EB79AA-85B1-6F44-8C7A-355271B68F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40F9315-93A4-9B46-BD20-81085E7D5A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9A2C85B-D676-1A49-9F49-87114B4F2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E933C-36A9-2140-B175-87447FEA4BCC}" type="datetimeFigureOut">
              <a:rPr lang="nl-NL" smtClean="0"/>
              <a:t>19-10-19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F94DBAC-E90F-5546-B809-B2398651D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489871E-4552-0F46-993A-2B3BB1857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0B654-C035-D948-BD2F-1919B638DB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5924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BABFA8-F644-8A47-9A12-923A0105B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96B8E86-A8B2-CE47-8D04-44D4032AB4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404A367-5A9A-1242-B399-DFF74876F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E933C-36A9-2140-B175-87447FEA4BCC}" type="datetimeFigureOut">
              <a:rPr lang="nl-NL" smtClean="0"/>
              <a:t>19-10-19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B8D62B8-DAD5-9C4D-A0F1-18F47DCCE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6112263-4E68-7948-A56D-F23098399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0B654-C035-D948-BD2F-1919B638DB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457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3671F7-D8A6-D54D-94E6-C88A8A583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1FE5BE4-5B6F-884D-AE49-5055F6AA77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37DFF0C-0EAB-3E4E-A8C2-BFFF4E600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E933C-36A9-2140-B175-87447FEA4BCC}" type="datetimeFigureOut">
              <a:rPr lang="nl-NL" smtClean="0"/>
              <a:t>19-10-19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AF678C7-34D1-6840-A8CF-C6AF418483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FF2ED33-1C7E-C849-9AEA-BE326BD84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0B654-C035-D948-BD2F-1919B638DB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0349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4CA7B5-B759-F140-BCF3-FE27B923F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086AEA7-3BC9-4A40-B503-05BA6865A7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DB158A8-301B-C04A-A0D9-7EB37EAC9F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32E2F46-125A-DF47-B218-5A892E9F1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E933C-36A9-2140-B175-87447FEA4BCC}" type="datetimeFigureOut">
              <a:rPr lang="nl-NL" smtClean="0"/>
              <a:t>19-10-19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C6DD76F-E2A9-A741-8EDF-506E18830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CBF3AD7-1BCA-2648-96EF-B0B6CEAA1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0B654-C035-D948-BD2F-1919B638DB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61588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6A721D-CFCE-FD45-A593-3F1AA2CF2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30DE3E7-7502-894E-ACA4-42728075E4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5F75600-10EC-7A42-93F5-F1B0A6D851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FEFDFE4A-F88A-7E4E-B121-E980737C85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AA94E424-A9E3-E14B-ABAF-076EC8FC41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52B15B34-C38E-8D4D-B132-66B51815B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E933C-36A9-2140-B175-87447FEA4BCC}" type="datetimeFigureOut">
              <a:rPr lang="nl-NL" smtClean="0"/>
              <a:t>19-10-19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5FCD4957-AC2B-AF47-A6B4-62FCB729D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6A4B3C4A-F5A1-FA44-B9E9-66955634E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0B654-C035-D948-BD2F-1919B638DB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3061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D7441D-7E3F-7D42-A624-541C7C013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617C855A-8BBE-E44B-AE73-250BFBF39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E933C-36A9-2140-B175-87447FEA4BCC}" type="datetimeFigureOut">
              <a:rPr lang="nl-NL" smtClean="0"/>
              <a:t>19-10-19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552B0E4-3735-8549-8DEE-8B14DCC714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D7DF1CF3-E73C-0344-B67B-768C1B08E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0B654-C035-D948-BD2F-1919B638DB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068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36B298AC-7BDA-FE40-BC8C-0F084B8CD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E933C-36A9-2140-B175-87447FEA4BCC}" type="datetimeFigureOut">
              <a:rPr lang="nl-NL" smtClean="0"/>
              <a:t>19-10-19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23DD97FC-2F79-A84E-8AD8-CB226AAE5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AF13AA6D-BA42-A14B-9497-65A1FACF7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0B654-C035-D948-BD2F-1919B638DB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6449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E35523-FCF6-DC42-B785-333859CDB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C80FD58-05BC-9E4B-96B7-ABD77F9350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D2D32C7-7639-B547-A5CB-9FD0C31FD2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8E74079-9DAF-E046-870C-8A41B144B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E933C-36A9-2140-B175-87447FEA4BCC}" type="datetimeFigureOut">
              <a:rPr lang="nl-NL" smtClean="0"/>
              <a:t>19-10-19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22926E2-781F-574A-AC89-AD1A8B57F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4A406E6-EC04-FA46-8F28-1B08B38FD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0B654-C035-D948-BD2F-1919B638DB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1763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D69975-AB55-044A-9BFC-E8D06FF324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EC06E2D3-50A4-D246-B9BF-1C35E1D9D8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F1017B7-9F39-3841-BD85-B0A178B05B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7A98253-F35A-4A42-A565-4184D22B4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E933C-36A9-2140-B175-87447FEA4BCC}" type="datetimeFigureOut">
              <a:rPr lang="nl-NL" smtClean="0"/>
              <a:t>19-10-19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38B6AB0-BAA2-4B43-9BAB-104BA58E1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73921E8-E065-4D4B-8B69-CC374144B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0B654-C035-D948-BD2F-1919B638DB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83949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1773D9A4-38F2-1149-9E17-E5B10C845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D8CF37C-FC97-9641-8859-9C93D81FFD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A13133C-4CF4-2045-9CE8-E7577F74CB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BE933C-36A9-2140-B175-87447FEA4BCC}" type="datetimeFigureOut">
              <a:rPr lang="nl-NL" smtClean="0"/>
              <a:t>19-10-19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CAF45E6-8835-AB4A-9E82-FAF2C28930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179C1FA-514D-E54F-84FA-5094C0EC91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90B654-C035-D948-BD2F-1919B638DB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5416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7A32EF-AEB0-5047-9A00-781BCFAC08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28449" y="763472"/>
            <a:ext cx="6318422" cy="2387600"/>
          </a:xfrm>
        </p:spPr>
        <p:txBody>
          <a:bodyPr/>
          <a:lstStyle/>
          <a:p>
            <a:r>
              <a:rPr lang="nl-NL" dirty="0">
                <a:latin typeface="Trebuchet MS" panose="020B0703020202090204" pitchFamily="34" charset="0"/>
              </a:rPr>
              <a:t>Algemene ledenvergadering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C180872-1422-1F47-9FC8-2E3A4C28F2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15660" y="3348774"/>
            <a:ext cx="9144000" cy="1655762"/>
          </a:xfrm>
        </p:spPr>
        <p:txBody>
          <a:bodyPr/>
          <a:lstStyle/>
          <a:p>
            <a:r>
              <a:rPr lang="nl-NL" i="1" dirty="0">
                <a:latin typeface="Trebuchet MS" panose="020B0703020202090204" pitchFamily="34" charset="0"/>
              </a:rPr>
              <a:t>Woensdag 27 november</a:t>
            </a:r>
          </a:p>
          <a:p>
            <a:r>
              <a:rPr lang="nl-NL" i="1" dirty="0">
                <a:latin typeface="Trebuchet MS" panose="020B0703020202090204" pitchFamily="34" charset="0"/>
              </a:rPr>
              <a:t>18:00 uur</a:t>
            </a:r>
          </a:p>
          <a:p>
            <a:r>
              <a:rPr lang="nl-NL" i="1" dirty="0">
                <a:latin typeface="Trebuchet MS" panose="020B0703020202090204" pitchFamily="34" charset="0"/>
              </a:rPr>
              <a:t>Lokaal WN-M639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C90C75A4-1284-8F43-B1FE-30FB39F79779}"/>
              </a:ext>
            </a:extLst>
          </p:cNvPr>
          <p:cNvSpPr txBox="1"/>
          <p:nvPr/>
        </p:nvSpPr>
        <p:spPr>
          <a:xfrm rot="5400000">
            <a:off x="7559778" y="2225780"/>
            <a:ext cx="1655764" cy="7608680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7C1FEB51-6CB2-EF44-BF02-392BAFB52A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587957" cy="6881936"/>
          </a:xfrm>
          <a:prstGeom prst="rect">
            <a:avLst/>
          </a:prstGeom>
        </p:spPr>
      </p:pic>
      <p:pic>
        <p:nvPicPr>
          <p:cNvPr id="6" name="Afbeelding 5" descr="Afbeelding met tekst&#10;&#10;Automatisch gegenereerde beschrijving">
            <a:extLst>
              <a:ext uri="{FF2B5EF4-FFF2-40B4-BE49-F238E27FC236}">
                <a16:creationId xmlns:a16="http://schemas.microsoft.com/office/drawing/2014/main" id="{0DE3D1D2-0762-8E4C-BA3E-6EB8564F3E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51848" y="4865573"/>
            <a:ext cx="1640152" cy="2329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502192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9</Words>
  <Application>Microsoft Macintosh PowerPoint</Application>
  <PresentationFormat>Breedbeeld</PresentationFormat>
  <Paragraphs>4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Trebuchet MS</vt:lpstr>
      <vt:lpstr>Kantoorthema</vt:lpstr>
      <vt:lpstr>Algemene ledenvergadering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Algemene leden vergadering</dc:title>
  <dc:creator>Microsoft Office-gebruiker</dc:creator>
  <cp:lastModifiedBy>yael rip</cp:lastModifiedBy>
  <cp:revision>11</cp:revision>
  <dcterms:created xsi:type="dcterms:W3CDTF">2019-03-31T15:45:28Z</dcterms:created>
  <dcterms:modified xsi:type="dcterms:W3CDTF">2019-10-19T13:48:46Z</dcterms:modified>
</cp:coreProperties>
</file>